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1"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297758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60269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1723080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46776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644140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21422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79203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102947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006827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1657650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B4C8F-6F8A-4496-BDBB-D7E85EE52388}" type="datetimeFigureOut">
              <a:rPr lang="en-US" smtClean="0"/>
              <a:t>9/8/2015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B4CF5-D3CB-4258-8A3C-93A62AD50C40}" type="slidenum">
              <a:rPr lang="en-US" smtClean="0"/>
              <a:t>‹#›</a:t>
            </a:fld>
            <a:endParaRPr lang="en-US" dirty="0"/>
          </a:p>
        </p:txBody>
      </p:sp>
    </p:spTree>
    <p:extLst>
      <p:ext uri="{BB962C8B-B14F-4D97-AF65-F5344CB8AC3E}">
        <p14:creationId xmlns:p14="http://schemas.microsoft.com/office/powerpoint/2010/main" val="336556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B4C8F-6F8A-4496-BDBB-D7E85EE52388}" type="datetimeFigureOut">
              <a:rPr lang="en-US" smtClean="0"/>
              <a:t>9/8/2015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B4CF5-D3CB-4258-8A3C-93A62AD50C40}" type="slidenum">
              <a:rPr lang="en-US" smtClean="0"/>
              <a:t>‹#›</a:t>
            </a:fld>
            <a:endParaRPr lang="en-US" dirty="0"/>
          </a:p>
        </p:txBody>
      </p:sp>
    </p:spTree>
    <p:extLst>
      <p:ext uri="{BB962C8B-B14F-4D97-AF65-F5344CB8AC3E}">
        <p14:creationId xmlns:p14="http://schemas.microsoft.com/office/powerpoint/2010/main" val="2326904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6" name="TextBox 5"/>
          <p:cNvSpPr txBox="1"/>
          <p:nvPr/>
        </p:nvSpPr>
        <p:spPr>
          <a:xfrm>
            <a:off x="1676400" y="228600"/>
            <a:ext cx="5867400" cy="2554545"/>
          </a:xfrm>
          <a:prstGeom prst="rect">
            <a:avLst/>
          </a:prstGeom>
          <a:noFill/>
        </p:spPr>
        <p:txBody>
          <a:bodyPr wrap="square" rtlCol="0">
            <a:spAutoFit/>
          </a:bodyPr>
          <a:lstStyle/>
          <a:p>
            <a:pPr algn="ctr"/>
            <a:r>
              <a:rPr lang="en-US" sz="8000" b="1" dirty="0" smtClean="0"/>
              <a:t>FLOOR HOCKEY</a:t>
            </a:r>
            <a:endParaRPr lang="en-US" sz="8000" b="1" dirty="0"/>
          </a:p>
        </p:txBody>
      </p:sp>
    </p:spTree>
    <p:extLst>
      <p:ext uri="{BB962C8B-B14F-4D97-AF65-F5344CB8AC3E}">
        <p14:creationId xmlns:p14="http://schemas.microsoft.com/office/powerpoint/2010/main" val="38251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2">
                    <a:lumMod val="60000"/>
                    <a:lumOff val="40000"/>
                  </a:schemeClr>
                </a:solidFill>
              </a:rPr>
              <a:t>Techniques for Play:</a:t>
            </a:r>
            <a:br>
              <a:rPr lang="en-US" dirty="0" smtClean="0">
                <a:solidFill>
                  <a:schemeClr val="tx2">
                    <a:lumMod val="60000"/>
                    <a:lumOff val="40000"/>
                  </a:schemeClr>
                </a:solidFill>
              </a:rPr>
            </a:br>
            <a:endParaRPr lang="en-US" dirty="0">
              <a:solidFill>
                <a:schemeClr val="tx2">
                  <a:lumMod val="60000"/>
                  <a:lumOff val="40000"/>
                </a:schemeClr>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Keep your eye on the puck. </a:t>
            </a:r>
          </a:p>
          <a:p>
            <a:r>
              <a:rPr lang="en-US" dirty="0" smtClean="0"/>
              <a:t>Pass to a teammate if they are in better position. </a:t>
            </a:r>
          </a:p>
          <a:p>
            <a:r>
              <a:rPr lang="en-US" dirty="0" smtClean="0"/>
              <a:t>Passing is faster than dribbling or handling the puck. </a:t>
            </a:r>
          </a:p>
          <a:p>
            <a:r>
              <a:rPr lang="en-US" dirty="0" smtClean="0"/>
              <a:t>When passing to a teammate, be sure to pass just ahead of them. </a:t>
            </a:r>
          </a:p>
          <a:p>
            <a:r>
              <a:rPr lang="en-US" dirty="0" smtClean="0"/>
              <a:t>Follow all shots on goal and use a deflected puck to shoot again. </a:t>
            </a:r>
          </a:p>
          <a:p>
            <a:r>
              <a:rPr lang="en-US" dirty="0" smtClean="0"/>
              <a:t>Wrist action is very important in floor hockey. </a:t>
            </a:r>
          </a:p>
          <a:p>
            <a:endParaRPr lang="en-US" dirty="0"/>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smtClean="0"/>
              <a:t>Always play in a safe manner &amp; use good stick and body control. </a:t>
            </a:r>
          </a:p>
          <a:p>
            <a:r>
              <a:rPr lang="en-US" dirty="0" smtClean="0"/>
              <a:t>Defense players should never attempt to "clear" a puck in front of their goal. </a:t>
            </a:r>
          </a:p>
          <a:p>
            <a:r>
              <a:rPr lang="en-US" dirty="0" smtClean="0"/>
              <a:t>Defensive players should "clear" the puck out to the side. </a:t>
            </a:r>
          </a:p>
          <a:p>
            <a:r>
              <a:rPr lang="en-US" dirty="0" smtClean="0"/>
              <a:t>Offensive players should position themselves in front of the goal to receive a pass. </a:t>
            </a:r>
          </a:p>
          <a:p>
            <a:r>
              <a:rPr lang="en-US" dirty="0" smtClean="0"/>
              <a:t>Offensive players should "center" the puck (pass to a teammate in front of the goal). </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0"/>
            <a:ext cx="1513713" cy="1522850"/>
          </a:xfrm>
          <a:prstGeom prst="rect">
            <a:avLst/>
          </a:prstGeom>
        </p:spPr>
      </p:pic>
      <p:pic>
        <p:nvPicPr>
          <p:cNvPr id="1026" name="Picture 2" descr="C:\Users\sfeldma\AppData\Local\Microsoft\Windows\Temporary Internet Files\Content.IE5\ICQKUX03\MC90043217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7600" y="152400"/>
            <a:ext cx="1552575"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81041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noAutofit/>
          </a:bodyPr>
          <a:lstStyle/>
          <a:p>
            <a:pPr lvl="0"/>
            <a:r>
              <a:rPr lang="en-US" sz="1800" b="1" dirty="0" smtClean="0"/>
              <a:t>Centering</a:t>
            </a:r>
            <a:r>
              <a:rPr lang="en-US" sz="1800" dirty="0"/>
              <a:t>: Passing to a teammate who is in front of your opponent's goal </a:t>
            </a:r>
          </a:p>
          <a:p>
            <a:pPr lvl="0"/>
            <a:r>
              <a:rPr lang="en-US" sz="1800" b="1" dirty="0"/>
              <a:t>Forehand</a:t>
            </a:r>
            <a:r>
              <a:rPr lang="en-US" sz="1800" dirty="0"/>
              <a:t>: When a player shoots or passes with the bottom hand pushing the stick forward</a:t>
            </a:r>
          </a:p>
          <a:p>
            <a:pPr lvl="0"/>
            <a:r>
              <a:rPr lang="en-US" sz="1800" b="1" dirty="0"/>
              <a:t>Backhand</a:t>
            </a:r>
            <a:r>
              <a:rPr lang="en-US" sz="1800" dirty="0"/>
              <a:t>: When a player shoots or passes with the bottom hand pulling the stick forward</a:t>
            </a:r>
          </a:p>
          <a:p>
            <a:pPr lvl="0"/>
            <a:r>
              <a:rPr lang="en-US" sz="1800" b="1" dirty="0"/>
              <a:t>Clear</a:t>
            </a:r>
            <a:r>
              <a:rPr lang="en-US" sz="1800" dirty="0"/>
              <a:t>: Getting the puck out of your zone to prevent your opponents from scoring</a:t>
            </a:r>
          </a:p>
          <a:p>
            <a:pPr lvl="0"/>
            <a:r>
              <a:rPr lang="en-US" sz="1800" b="1" dirty="0"/>
              <a:t>Cutting Down the Angle</a:t>
            </a:r>
            <a:r>
              <a:rPr lang="en-US" sz="1800" dirty="0"/>
              <a:t>: When the goalie comes out to force a player to shoot farther away from the goal (If the goalie comes too early or too far the offensive player may go around them to score an easy goal.)</a:t>
            </a:r>
          </a:p>
          <a:p>
            <a:pPr lvl="0"/>
            <a:r>
              <a:rPr lang="en-US" sz="1800" b="1" dirty="0"/>
              <a:t>Dribble</a:t>
            </a:r>
            <a:r>
              <a:rPr lang="en-US" sz="1800" dirty="0"/>
              <a:t>: (also known as stick handling or puck handling) Using both sides of the blade to control &amp; move the puck</a:t>
            </a:r>
          </a:p>
          <a:p>
            <a:pPr lvl="0"/>
            <a:r>
              <a:rPr lang="en-US" sz="1800" b="1" dirty="0"/>
              <a:t>Face-off</a:t>
            </a:r>
            <a:r>
              <a:rPr lang="en-US" sz="1800" dirty="0"/>
              <a:t>: Games begin with a face-off between centers where the puck is dropped between them. All other players must begin outside the center circle. The object of a face-off is to pull the puck back to your side. Both players' sticks must start on their side and remain in contact with the floor until the puck is dropped. Face-offs may also occur in a team's zone.</a:t>
            </a:r>
          </a:p>
          <a:p>
            <a:endParaRPr lang="en-US" sz="1800" dirty="0"/>
          </a:p>
        </p:txBody>
      </p:sp>
    </p:spTree>
    <p:extLst>
      <p:ext uri="{BB962C8B-B14F-4D97-AF65-F5344CB8AC3E}">
        <p14:creationId xmlns:p14="http://schemas.microsoft.com/office/powerpoint/2010/main" val="513991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a:t>Goal</a:t>
            </a:r>
            <a:r>
              <a:rPr lang="en-US" dirty="0"/>
              <a:t>: Each score is worth one point. A goal counts when a puck crosses the goal line. A puck kicked or hit by the hand into the goal is not a score.</a:t>
            </a:r>
          </a:p>
          <a:p>
            <a:pPr lvl="0"/>
            <a:r>
              <a:rPr lang="en-US" b="1" dirty="0"/>
              <a:t>High sticking</a:t>
            </a:r>
            <a:r>
              <a:rPr lang="en-US" dirty="0"/>
              <a:t>: Penalty called when a player lifts the blade above the waist, winds up, or follows through when attempting an illegal shot (slap-shot)</a:t>
            </a:r>
          </a:p>
          <a:p>
            <a:pPr lvl="0"/>
            <a:r>
              <a:rPr lang="en-US" b="1" dirty="0"/>
              <a:t>Hooking</a:t>
            </a:r>
            <a:r>
              <a:rPr lang="en-US" dirty="0"/>
              <a:t>: Illegal use of the hockey stick to "hook" another player (This is a penalty.)</a:t>
            </a:r>
          </a:p>
          <a:p>
            <a:pPr lvl="0"/>
            <a:r>
              <a:rPr lang="en-US" b="1" dirty="0"/>
              <a:t>Icing</a:t>
            </a:r>
            <a:r>
              <a:rPr lang="en-US" dirty="0"/>
              <a:t>: When a player on the defensive side of the floor sends the puck down the length of the floor and it crosses the designated line without being touched by a teammate</a:t>
            </a:r>
          </a:p>
          <a:p>
            <a:pPr lvl="0"/>
            <a:r>
              <a:rPr lang="en-US" b="1" dirty="0"/>
              <a:t>Offside</a:t>
            </a:r>
            <a:r>
              <a:rPr lang="en-US" dirty="0"/>
              <a:t>: When players move or cross out of the designated areas assigned to their position</a:t>
            </a:r>
          </a:p>
          <a:p>
            <a:endParaRPr lang="en-US" dirty="0"/>
          </a:p>
        </p:txBody>
      </p:sp>
    </p:spTree>
    <p:extLst>
      <p:ext uri="{BB962C8B-B14F-4D97-AF65-F5344CB8AC3E}">
        <p14:creationId xmlns:p14="http://schemas.microsoft.com/office/powerpoint/2010/main" val="2191174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b="1" dirty="0"/>
              <a:t>Penalty</a:t>
            </a:r>
            <a:r>
              <a:rPr lang="en-US" dirty="0"/>
              <a:t>: Consequence given for roughing, high sticking, hooking, or other misconduct fouls that are illegal (The player charged with the penalty will sit out of the game for a designated period of time - usually two minutes in official hockey. Any player who accumulates five penalties during a game will be disqualified from playing.)</a:t>
            </a:r>
          </a:p>
          <a:p>
            <a:pPr lvl="0"/>
            <a:r>
              <a:rPr lang="en-US" b="1" dirty="0"/>
              <a:t>Power play</a:t>
            </a:r>
            <a:r>
              <a:rPr lang="en-US" dirty="0"/>
              <a:t>: When the team with all their players (full strength) has an advantage over the team charged with a penalty that now must play with less players (short-handed)</a:t>
            </a:r>
          </a:p>
          <a:p>
            <a:pPr lvl="0"/>
            <a:r>
              <a:rPr lang="en-US" b="1" dirty="0"/>
              <a:t>Roughing</a:t>
            </a:r>
            <a:r>
              <a:rPr lang="en-US" dirty="0"/>
              <a:t>: Play that endangers resulting in a penalty ( Examples of roughing may be slashing, contact with the goalie, pushing, blocking with the body, or tripping.)</a:t>
            </a:r>
          </a:p>
          <a:p>
            <a:pPr lvl="0"/>
            <a:r>
              <a:rPr lang="en-US" b="1" dirty="0"/>
              <a:t>Shorthanded</a:t>
            </a:r>
            <a:r>
              <a:rPr lang="en-US" dirty="0"/>
              <a:t>: When a team must continue playing with fewer players because of a player serving a penalty</a:t>
            </a:r>
          </a:p>
          <a:p>
            <a:pPr lvl="0"/>
            <a:r>
              <a:rPr lang="en-US" b="1" dirty="0"/>
              <a:t>Slap shot</a:t>
            </a:r>
            <a:r>
              <a:rPr lang="en-US" dirty="0"/>
              <a:t>: An illegal shot in floor hockey (A slap shot involves the swinging of the stick behind, slapping the puck, and the follow through which brings the stick high.)</a:t>
            </a:r>
          </a:p>
          <a:p>
            <a:endParaRPr lang="en-US" dirty="0"/>
          </a:p>
        </p:txBody>
      </p:sp>
    </p:spTree>
    <p:extLst>
      <p:ext uri="{BB962C8B-B14F-4D97-AF65-F5344CB8AC3E}">
        <p14:creationId xmlns:p14="http://schemas.microsoft.com/office/powerpoint/2010/main" val="2956090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Stick handling</a:t>
            </a:r>
            <a:r>
              <a:rPr lang="en-US" dirty="0"/>
              <a:t>: Using alternating taps of both sides of the blade to move the puck, also known as dribbling or puck handling</a:t>
            </a:r>
          </a:p>
          <a:p>
            <a:pPr lvl="0"/>
            <a:r>
              <a:rPr lang="en-US" b="1" dirty="0"/>
              <a:t>Sudden death</a:t>
            </a:r>
            <a:r>
              <a:rPr lang="en-US" dirty="0"/>
              <a:t>: When two teams are tied at the end of a game and the next team to score wins and ends the game.</a:t>
            </a:r>
          </a:p>
          <a:p>
            <a:pPr lvl="0"/>
            <a:r>
              <a:rPr lang="en-US" b="1" dirty="0"/>
              <a:t>Wrist shot</a:t>
            </a:r>
            <a:r>
              <a:rPr lang="en-US" dirty="0"/>
              <a:t>: When a player uses a flicking motion to move the puck (The stick remains in contact with the floor. There should be no back swing or high follow through. This is the best shot for speed and accuracy in floor hockey.)</a:t>
            </a:r>
          </a:p>
          <a:p>
            <a:endParaRPr lang="en-US" dirty="0"/>
          </a:p>
        </p:txBody>
      </p:sp>
    </p:spTree>
    <p:extLst>
      <p:ext uri="{BB962C8B-B14F-4D97-AF65-F5344CB8AC3E}">
        <p14:creationId xmlns:p14="http://schemas.microsoft.com/office/powerpoint/2010/main" val="108236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Floor Hockey History</a:t>
            </a:r>
          </a:p>
        </p:txBody>
      </p:sp>
      <p:sp>
        <p:nvSpPr>
          <p:cNvPr id="3" name="Content Placeholder 2"/>
          <p:cNvSpPr>
            <a:spLocks noGrp="1"/>
          </p:cNvSpPr>
          <p:nvPr>
            <p:ph idx="1"/>
          </p:nvPr>
        </p:nvSpPr>
        <p:spPr/>
        <p:txBody>
          <a:bodyPr>
            <a:normAutofit/>
          </a:bodyPr>
          <a:lstStyle/>
          <a:p>
            <a:r>
              <a:rPr lang="en-US" dirty="0" smtClean="0"/>
              <a:t>Floor hockey evolved from ice hockey. British soldiers invented modern ice hockey in the 1950's, while stationed in Canada. The first organized indoor hockey games took place in Battle Creek, Michigan, in 1962. Tim Harter is responsible for refining the rules of the game. The sport is popular among both boys and girls</a:t>
            </a:r>
          </a:p>
          <a:p>
            <a:endParaRPr lang="en-US" dirty="0"/>
          </a:p>
        </p:txBody>
      </p:sp>
      <p:pic>
        <p:nvPicPr>
          <p:cNvPr id="7170" name="Picture 2" descr="C:\Users\sfeldma\AppData\Local\Microsoft\Windows\Temporary Internet Files\Content.IE5\ESB5GCH0\MC9002153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2106" y="4740998"/>
            <a:ext cx="1573794" cy="211700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sfeldma\AppData\Local\Microsoft\Windows\Temporary Internet Files\Content.IE5\ICQKUX03\MP90040325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825" y="48577"/>
            <a:ext cx="2133600" cy="1551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79296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Floor Hockey Rules</a:t>
            </a:r>
            <a:endParaRPr lang="en-US" dirty="0"/>
          </a:p>
        </p:txBody>
      </p:sp>
      <p:sp>
        <p:nvSpPr>
          <p:cNvPr id="3" name="Content Placeholder 2"/>
          <p:cNvSpPr>
            <a:spLocks noGrp="1"/>
          </p:cNvSpPr>
          <p:nvPr>
            <p:ph idx="1"/>
          </p:nvPr>
        </p:nvSpPr>
        <p:spPr/>
        <p:txBody>
          <a:bodyPr>
            <a:normAutofit lnSpcReduction="10000"/>
          </a:bodyPr>
          <a:lstStyle/>
          <a:p>
            <a:r>
              <a:rPr lang="en-US" dirty="0" smtClean="0"/>
              <a:t>Floor hockey is played between two teams of six players to a side.</a:t>
            </a:r>
          </a:p>
          <a:p>
            <a:r>
              <a:rPr lang="en-US" dirty="0" smtClean="0"/>
              <a:t>The object of the game is to score points by hitting the puck or ball into the opponent's goal. </a:t>
            </a:r>
          </a:p>
          <a:p>
            <a:r>
              <a:rPr lang="en-US" dirty="0" smtClean="0"/>
              <a:t>A floor hockey game consists of three 20 minute periods. Time of the game may vary.</a:t>
            </a:r>
          </a:p>
          <a:p>
            <a:r>
              <a:rPr lang="en-US" dirty="0" smtClean="0"/>
              <a:t> The team with the most goals at the end of the game wins.</a:t>
            </a:r>
          </a:p>
          <a:p>
            <a:endParaRPr lang="en-US" dirty="0"/>
          </a:p>
        </p:txBody>
      </p:sp>
      <p:pic>
        <p:nvPicPr>
          <p:cNvPr id="8194" name="Picture 2" descr="C:\Users\sfeldma\AppData\Local\Microsoft\Windows\Temporary Internet Files\Content.IE5\ESB5GCH0\MC9003643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67600" y="5026418"/>
            <a:ext cx="1571854" cy="1807769"/>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C:\Users\sfeldma\AppData\Local\Microsoft\Windows\Temporary Internet Files\Content.IE5\F8NYRKJ4\MM900295253[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152400"/>
            <a:ext cx="2133599"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16603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PLAYERS/POSITONS</a:t>
            </a:r>
            <a:endParaRPr lang="en-US" dirty="0"/>
          </a:p>
        </p:txBody>
      </p:sp>
      <p:sp>
        <p:nvSpPr>
          <p:cNvPr id="3" name="Content Placeholder 2"/>
          <p:cNvSpPr>
            <a:spLocks noGrp="1"/>
          </p:cNvSpPr>
          <p:nvPr>
            <p:ph sz="half" idx="1"/>
          </p:nvPr>
        </p:nvSpPr>
        <p:spPr/>
        <p:txBody>
          <a:bodyPr>
            <a:normAutofit fontScale="62500" lnSpcReduction="20000"/>
          </a:bodyPr>
          <a:lstStyle/>
          <a:p>
            <a:r>
              <a:rPr lang="en-US" sz="2900" dirty="0" smtClean="0"/>
              <a:t>Each player on the team has a position: </a:t>
            </a:r>
            <a:r>
              <a:rPr lang="en-US" sz="2900" dirty="0" smtClean="0">
                <a:solidFill>
                  <a:srgbClr val="FF0000"/>
                </a:solidFill>
              </a:rPr>
              <a:t>Center (1), Forward (2), Defensemen (2), Goalie (1). </a:t>
            </a:r>
          </a:p>
          <a:p>
            <a:pPr marL="0" indent="0">
              <a:buNone/>
            </a:pPr>
            <a:endParaRPr lang="en-US" sz="2900" dirty="0" smtClean="0"/>
          </a:p>
          <a:p>
            <a:r>
              <a:rPr lang="en-US" sz="2900" dirty="0" smtClean="0"/>
              <a:t> One player serves as the center, and can play offense and defense. Plays both sides of the court. </a:t>
            </a:r>
          </a:p>
          <a:p>
            <a:pPr marL="0" indent="0">
              <a:buNone/>
            </a:pPr>
            <a:endParaRPr lang="en-US" sz="2900" dirty="0" smtClean="0"/>
          </a:p>
          <a:p>
            <a:r>
              <a:rPr lang="en-US" sz="2900" dirty="0" smtClean="0"/>
              <a:t> Two players serve as forwards, and play offense. They are not allowed to cross the center line into their defensive end.</a:t>
            </a:r>
          </a:p>
          <a:p>
            <a:pPr marL="0" indent="0">
              <a:buNone/>
            </a:pPr>
            <a:r>
              <a:rPr lang="en-US" sz="2900" dirty="0" smtClean="0"/>
              <a:t> </a:t>
            </a:r>
          </a:p>
          <a:p>
            <a:r>
              <a:rPr lang="en-US" sz="2900" dirty="0" smtClean="0"/>
              <a:t>Two players serve as defensemen, and work to protect the goal. They are not allowed to cross the center line into their offensive end. </a:t>
            </a:r>
          </a:p>
          <a:p>
            <a:pPr marL="0" indent="0">
              <a:buNone/>
            </a:pPr>
            <a:r>
              <a:rPr lang="en-US" sz="2900" dirty="0" smtClean="0"/>
              <a:t>.</a:t>
            </a:r>
          </a:p>
          <a:p>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One player serves as the goalkeeper and can stop the puck using their hands, feet, body, and stick. </a:t>
            </a:r>
          </a:p>
          <a:p>
            <a:endParaRPr lang="en-US" dirty="0">
              <a:solidFill>
                <a:srgbClr val="0070C0"/>
              </a:solidFill>
            </a:endParaRPr>
          </a:p>
          <a:p>
            <a:r>
              <a:rPr lang="en-US" dirty="0" smtClean="0">
                <a:solidFill>
                  <a:srgbClr val="0070C0"/>
                </a:solidFill>
              </a:rPr>
              <a:t>Goalkeepers are not allowed to leave the crease or hold on to the puck for more than three seconds. </a:t>
            </a:r>
          </a:p>
          <a:p>
            <a:endParaRPr lang="en-US" dirty="0"/>
          </a:p>
          <a:p>
            <a:r>
              <a:rPr lang="en-US" b="1" dirty="0" smtClean="0">
                <a:solidFill>
                  <a:srgbClr val="FF0000"/>
                </a:solidFill>
              </a:rPr>
              <a:t>These violations result in the opposing team gaining possession of the puck at the center line.</a:t>
            </a:r>
            <a:endParaRPr lang="en-US" b="1"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1512" y="4572000"/>
            <a:ext cx="4667250" cy="2281236"/>
          </a:xfrm>
          <a:prstGeom prst="rect">
            <a:avLst/>
          </a:prstGeom>
        </p:spPr>
      </p:pic>
    </p:spTree>
    <p:extLst>
      <p:ext uri="{BB962C8B-B14F-4D97-AF65-F5344CB8AC3E}">
        <p14:creationId xmlns:p14="http://schemas.microsoft.com/office/powerpoint/2010/main" val="19171027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Effect transition="in" filter="fade">
                                      <p:cBhvr>
                                        <p:cTn id="37" dur="1000"/>
                                        <p:tgtEl>
                                          <p:spTgt spid="4">
                                            <p:txEl>
                                              <p:pRg st="0" end="0"/>
                                            </p:txEl>
                                          </p:spTgt>
                                        </p:tgtEl>
                                      </p:cBhvr>
                                    </p:animEffect>
                                    <p:anim calcmode="lin" valueType="num">
                                      <p:cBhvr>
                                        <p:cTn id="3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4">
                                            <p:txEl>
                                              <p:pRg st="2" end="2"/>
                                            </p:txEl>
                                          </p:spTgt>
                                        </p:tgtEl>
                                        <p:attrNameLst>
                                          <p:attrName>style.visibility</p:attrName>
                                        </p:attrNameLst>
                                      </p:cBhvr>
                                      <p:to>
                                        <p:strVal val="visible"/>
                                      </p:to>
                                    </p:set>
                                    <p:animEffect transition="in" filter="fade">
                                      <p:cBhvr>
                                        <p:cTn id="44" dur="1000"/>
                                        <p:tgtEl>
                                          <p:spTgt spid="4">
                                            <p:txEl>
                                              <p:pRg st="2" end="2"/>
                                            </p:txEl>
                                          </p:spTgt>
                                        </p:tgtEl>
                                      </p:cBhvr>
                                    </p:animEffect>
                                    <p:anim calcmode="lin" valueType="num">
                                      <p:cBhvr>
                                        <p:cTn id="4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animEffect transition="in" filter="fade">
                                      <p:cBhvr>
                                        <p:cTn id="51" dur="1000"/>
                                        <p:tgtEl>
                                          <p:spTgt spid="4">
                                            <p:txEl>
                                              <p:pRg st="4" end="4"/>
                                            </p:txEl>
                                          </p:spTgt>
                                        </p:tgtEl>
                                      </p:cBhvr>
                                    </p:animEffect>
                                    <p:anim calcmode="lin" valueType="num">
                                      <p:cBhvr>
                                        <p:cTn id="5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3008313" cy="1162050"/>
          </a:xfrm>
          <a:solidFill>
            <a:srgbClr val="FF0000"/>
          </a:solidFill>
        </p:spPr>
        <p:txBody>
          <a:bodyPr>
            <a:normAutofit/>
          </a:bodyPr>
          <a:lstStyle/>
          <a:p>
            <a:r>
              <a:rPr lang="en-US" sz="3600" dirty="0" smtClean="0"/>
              <a:t>PENALTIES</a:t>
            </a:r>
            <a:endParaRPr lang="en-US" sz="3600" dirty="0"/>
          </a:p>
        </p:txBody>
      </p:sp>
      <p:sp>
        <p:nvSpPr>
          <p:cNvPr id="3" name="Content Placeholder 2"/>
          <p:cNvSpPr>
            <a:spLocks noGrp="1"/>
          </p:cNvSpPr>
          <p:nvPr>
            <p:ph idx="1"/>
          </p:nvPr>
        </p:nvSpPr>
        <p:spPr/>
        <p:txBody>
          <a:bodyPr>
            <a:normAutofit fontScale="92500"/>
          </a:bodyPr>
          <a:lstStyle/>
          <a:p>
            <a:r>
              <a:rPr lang="en-US" dirty="0" smtClean="0">
                <a:solidFill>
                  <a:srgbClr val="FF0000"/>
                </a:solidFill>
              </a:rPr>
              <a:t>Roughing violations include:</a:t>
            </a:r>
          </a:p>
          <a:p>
            <a:r>
              <a:rPr lang="en-US" dirty="0" smtClean="0">
                <a:solidFill>
                  <a:schemeClr val="accent1">
                    <a:lumMod val="75000"/>
                  </a:schemeClr>
                </a:solidFill>
              </a:rPr>
              <a:t>Hitting the opponent with a stick when there is not chance of hitting the puck</a:t>
            </a:r>
            <a:r>
              <a:rPr lang="en-US" dirty="0" smtClean="0"/>
              <a:t>; </a:t>
            </a:r>
          </a:p>
          <a:p>
            <a:r>
              <a:rPr lang="en-US" dirty="0" smtClean="0">
                <a:solidFill>
                  <a:srgbClr val="00B050"/>
                </a:solidFill>
              </a:rPr>
              <a:t>Contacting an opponent with the stick above the waist</a:t>
            </a:r>
            <a:r>
              <a:rPr lang="en-US" dirty="0" smtClean="0"/>
              <a:t>;</a:t>
            </a:r>
          </a:p>
          <a:p>
            <a:r>
              <a:rPr lang="en-US" dirty="0" smtClean="0">
                <a:solidFill>
                  <a:srgbClr val="7030A0"/>
                </a:solidFill>
              </a:rPr>
              <a:t> Contact with the goalkeeper while in the crease; </a:t>
            </a:r>
          </a:p>
          <a:p>
            <a:r>
              <a:rPr lang="en-US" dirty="0" smtClean="0">
                <a:solidFill>
                  <a:srgbClr val="FF0000"/>
                </a:solidFill>
              </a:rPr>
              <a:t>Pushing, tripping, hooking, or blocking, an opponent, with the body.</a:t>
            </a:r>
          </a:p>
          <a:p>
            <a:pPr marL="0" indent="0">
              <a:buNone/>
            </a:pPr>
            <a:endParaRPr lang="en-US" dirty="0" smtClean="0"/>
          </a:p>
          <a:p>
            <a:endParaRPr lang="en-US" dirty="0"/>
          </a:p>
        </p:txBody>
      </p:sp>
      <p:sp>
        <p:nvSpPr>
          <p:cNvPr id="4" name="Text Placeholder 3"/>
          <p:cNvSpPr>
            <a:spLocks noGrp="1"/>
          </p:cNvSpPr>
          <p:nvPr>
            <p:ph type="body" sz="half" idx="2"/>
          </p:nvPr>
        </p:nvSpPr>
        <p:spPr>
          <a:xfrm>
            <a:off x="381000" y="1524000"/>
            <a:ext cx="3008313" cy="4691063"/>
          </a:xfrm>
          <a:solidFill>
            <a:srgbClr val="0070C0"/>
          </a:solidFill>
        </p:spPr>
        <p:txBody>
          <a:bodyPr>
            <a:normAutofit/>
          </a:bodyPr>
          <a:lstStyle/>
          <a:p>
            <a:r>
              <a:rPr lang="en-US" sz="3600" dirty="0" smtClean="0"/>
              <a:t>Roughing violations result in </a:t>
            </a:r>
            <a:r>
              <a:rPr lang="en-US" sz="3600" b="1" i="1" dirty="0" smtClean="0"/>
              <a:t>two minutes</a:t>
            </a:r>
            <a:r>
              <a:rPr lang="en-US" sz="3600" dirty="0" smtClean="0"/>
              <a:t> in the penalty box. </a:t>
            </a:r>
            <a:endParaRPr lang="en-US" sz="3600" dirty="0"/>
          </a:p>
        </p:txBody>
      </p:sp>
      <p:pic>
        <p:nvPicPr>
          <p:cNvPr id="6146" name="Picture 2" descr="C:\Users\sfeldma\AppData\Local\Microsoft\Windows\Temporary Internet Files\Content.IE5\ICQKUX03\MC9003039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257800"/>
            <a:ext cx="1607515" cy="1337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189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RULE VIOLATIONS</a:t>
            </a:r>
            <a:endParaRPr lang="en-US" dirty="0">
              <a:solidFill>
                <a:srgbClr val="FF0000"/>
              </a:solidFill>
            </a:endParaRPr>
          </a:p>
        </p:txBody>
      </p:sp>
      <p:sp>
        <p:nvSpPr>
          <p:cNvPr id="3" name="Content Placeholder 2"/>
          <p:cNvSpPr>
            <a:spLocks noGrp="1"/>
          </p:cNvSpPr>
          <p:nvPr>
            <p:ph sz="half" idx="1"/>
          </p:nvPr>
        </p:nvSpPr>
        <p:spPr/>
        <p:txBody>
          <a:bodyPr>
            <a:normAutofit fontScale="92500" lnSpcReduction="20000"/>
          </a:bodyPr>
          <a:lstStyle/>
          <a:p>
            <a:r>
              <a:rPr lang="en-US" sz="4300" dirty="0" smtClean="0">
                <a:solidFill>
                  <a:srgbClr val="00B0F0"/>
                </a:solidFill>
              </a:rPr>
              <a:t>The opposing team gains possession of the puck at the half court line for the following misconduct violations.</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 A player deliberately kicks the puck; </a:t>
            </a:r>
          </a:p>
          <a:p>
            <a:r>
              <a:rPr lang="en-US" dirty="0" smtClean="0"/>
              <a:t>A player deliberately stops play by holding, laying, or stepping on the puck; </a:t>
            </a:r>
          </a:p>
          <a:p>
            <a:r>
              <a:rPr lang="en-US" dirty="0" smtClean="0"/>
              <a:t>A player contacts the puck while laying on the floor; </a:t>
            </a:r>
          </a:p>
          <a:p>
            <a:r>
              <a:rPr lang="en-US" dirty="0" smtClean="0"/>
              <a:t>Any player other than the goalkeeper enters the crease, or plays a puck in the crease.</a:t>
            </a:r>
          </a:p>
          <a:p>
            <a:endParaRPr lang="en-US" dirty="0"/>
          </a:p>
        </p:txBody>
      </p:sp>
      <p:pic>
        <p:nvPicPr>
          <p:cNvPr id="3074" name="Picture 2" descr="C:\Users\sfeldma\AppData\Local\Microsoft\Windows\Temporary Internet Files\Content.IE5\ICQKUX03\MC9002322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5447168"/>
            <a:ext cx="1872558" cy="141083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sfeldma\AppData\Local\Microsoft\Windows\Temporary Internet Files\Content.IE5\VUT5799N\MC90029249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685800"/>
            <a:ext cx="3579582"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11305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1)">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heel(1)">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heel(1)">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heel(1)">
                                      <p:cBhvr>
                                        <p:cTn id="2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RULE VIOLATIONS</a:t>
            </a:r>
            <a:endParaRPr lang="en-US" dirty="0">
              <a:solidFill>
                <a:srgbClr val="FF0000"/>
              </a:solidFill>
            </a:endParaRPr>
          </a:p>
        </p:txBody>
      </p:sp>
      <p:sp>
        <p:nvSpPr>
          <p:cNvPr id="3" name="Content Placeholder 2"/>
          <p:cNvSpPr>
            <a:spLocks noGrp="1"/>
          </p:cNvSpPr>
          <p:nvPr>
            <p:ph idx="1"/>
          </p:nvPr>
        </p:nvSpPr>
        <p:spPr>
          <a:xfrm>
            <a:off x="457200" y="1600200"/>
            <a:ext cx="4724400" cy="4800600"/>
          </a:xfrm>
        </p:spPr>
        <p:txBody>
          <a:bodyPr>
            <a:normAutofit fontScale="92500" lnSpcReduction="10000"/>
          </a:bodyPr>
          <a:lstStyle/>
          <a:p>
            <a:r>
              <a:rPr lang="en-US" sz="4300" dirty="0" smtClean="0">
                <a:solidFill>
                  <a:schemeClr val="accent2">
                    <a:lumMod val="75000"/>
                  </a:schemeClr>
                </a:solidFill>
              </a:rPr>
              <a:t>All PLAYERS MUST KEEP THEIR STICK BELOW THE WAIST </a:t>
            </a:r>
            <a:r>
              <a:rPr lang="en-US" sz="4300" dirty="0" smtClean="0">
                <a:solidFill>
                  <a:schemeClr val="tx2">
                    <a:lumMod val="60000"/>
                    <a:lumOff val="40000"/>
                  </a:schemeClr>
                </a:solidFill>
              </a:rPr>
              <a:t>OR</a:t>
            </a:r>
            <a:r>
              <a:rPr lang="en-US" sz="4300" dirty="0" smtClean="0">
                <a:solidFill>
                  <a:schemeClr val="accent2">
                    <a:lumMod val="75000"/>
                  </a:schemeClr>
                </a:solidFill>
              </a:rPr>
              <a:t> </a:t>
            </a:r>
            <a:r>
              <a:rPr lang="en-US" sz="4300" dirty="0" smtClean="0">
                <a:solidFill>
                  <a:srgbClr val="FF0000"/>
                </a:solidFill>
              </a:rPr>
              <a:t>THEY WILL HAVE A 2 MINUTE PENALTY.</a:t>
            </a:r>
          </a:p>
          <a:p>
            <a:pPr marL="0" indent="0">
              <a:buNone/>
            </a:pPr>
            <a:r>
              <a:rPr lang="en-US" sz="4000" dirty="0" smtClean="0">
                <a:solidFill>
                  <a:srgbClr val="00FF00"/>
                </a:solidFill>
              </a:rPr>
              <a:t>(EVEN IN THE ACT OF SHOOTING)</a:t>
            </a:r>
            <a:endParaRPr lang="en-US" sz="4000" dirty="0">
              <a:solidFill>
                <a:srgbClr val="00FF00"/>
              </a:solidFill>
            </a:endParaRPr>
          </a:p>
        </p:txBody>
      </p:sp>
      <p:pic>
        <p:nvPicPr>
          <p:cNvPr id="2050" name="Picture 2" descr="C:\Users\sfeldma\AppData\Local\Microsoft\Windows\Temporary Internet Files\Content.IE5\ESB5GCH0\MC900432453[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1556886"/>
            <a:ext cx="3733800" cy="4843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93305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0" nodeType="clickEffect">
                                  <p:stCondLst>
                                    <p:cond delay="0"/>
                                  </p:stCondLst>
                                  <p:childTnLst>
                                    <p:animRot by="21600000">
                                      <p:cBhvr>
                                        <p:cTn id="13"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Floor Hockey Equipment </a:t>
            </a:r>
            <a:br>
              <a:rPr lang="en-US" dirty="0" smtClean="0"/>
            </a:br>
            <a:endParaRPr lang="en-US" dirty="0"/>
          </a:p>
        </p:txBody>
      </p:sp>
      <p:sp>
        <p:nvSpPr>
          <p:cNvPr id="3" name="Content Placeholder 2"/>
          <p:cNvSpPr>
            <a:spLocks noGrp="1"/>
          </p:cNvSpPr>
          <p:nvPr>
            <p:ph idx="1"/>
          </p:nvPr>
        </p:nvSpPr>
        <p:spPr/>
        <p:txBody>
          <a:bodyPr/>
          <a:lstStyle/>
          <a:p>
            <a:r>
              <a:rPr lang="en-US" dirty="0" smtClean="0"/>
              <a:t>Floor hockey requires each player to have a hockey stick.</a:t>
            </a:r>
          </a:p>
          <a:p>
            <a:r>
              <a:rPr lang="en-US" dirty="0" smtClean="0"/>
              <a:t> The game is played with a plastic ball or puck, and two hockey goals. </a:t>
            </a:r>
          </a:p>
          <a:p>
            <a:endParaRPr lang="en-US" dirty="0" smtClean="0"/>
          </a:p>
        </p:txBody>
      </p:sp>
      <p:pic>
        <p:nvPicPr>
          <p:cNvPr id="4098" name="Picture 2" descr="C:\Users\sfeldma\AppData\Local\Microsoft\Windows\Temporary Internet Files\Content.IE5\ESB5GCH0\MC90032075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00"/>
            <a:ext cx="3048000" cy="262067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sfeldma\AppData\Local\Microsoft\Windows\Temporary Internet Files\Content.IE5\VUT5799N\MC90041098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2138" y="3422650"/>
            <a:ext cx="3471862" cy="3435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826423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 OF THE GAME</a:t>
            </a:r>
            <a:endParaRPr lang="en-US" dirty="0"/>
          </a:p>
        </p:txBody>
      </p:sp>
      <p:sp>
        <p:nvSpPr>
          <p:cNvPr id="3" name="Content Placeholder 2"/>
          <p:cNvSpPr>
            <a:spLocks noGrp="1"/>
          </p:cNvSpPr>
          <p:nvPr>
            <p:ph idx="1"/>
          </p:nvPr>
        </p:nvSpPr>
        <p:spPr/>
        <p:txBody>
          <a:bodyPr/>
          <a:lstStyle/>
          <a:p>
            <a:r>
              <a:rPr lang="en-US" sz="2800" dirty="0" smtClean="0"/>
              <a:t>The game is started with a faceoff between the centers taken at the center circle. </a:t>
            </a:r>
          </a:p>
          <a:p>
            <a:r>
              <a:rPr lang="en-US" sz="2800" dirty="0" smtClean="0"/>
              <a:t>Face-offs restart the game after a goal or at the beginning of a period. </a:t>
            </a:r>
          </a:p>
          <a:p>
            <a:r>
              <a:rPr lang="en-US" sz="2800" dirty="0" smtClean="0"/>
              <a:t>The center cannot score on a face off unless it first touches an offensive player.</a:t>
            </a:r>
          </a:p>
          <a:p>
            <a:endParaRPr lang="en-US" dirty="0" smtClean="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4419600"/>
            <a:ext cx="6172200" cy="2438400"/>
          </a:xfrm>
          <a:prstGeom prst="rect">
            <a:avLst/>
          </a:prstGeom>
        </p:spPr>
      </p:pic>
    </p:spTree>
    <p:extLst>
      <p:ext uri="{BB962C8B-B14F-4D97-AF65-F5344CB8AC3E}">
        <p14:creationId xmlns:p14="http://schemas.microsoft.com/office/powerpoint/2010/main" val="298572725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1131</Words>
  <Application>Microsoft Office PowerPoint</Application>
  <PresentationFormat>On-screen Show (4:3)</PresentationFormat>
  <Paragraphs>81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      Floor Hockey History</vt:lpstr>
      <vt:lpstr>Floor Hockey Rules</vt:lpstr>
      <vt:lpstr>PLAYERS/POSITONS</vt:lpstr>
      <vt:lpstr>PENALTIES</vt:lpstr>
      <vt:lpstr>RULE VIOLATIONS</vt:lpstr>
      <vt:lpstr>RULE VIOLATIONS</vt:lpstr>
      <vt:lpstr>Floor Hockey Equipment  </vt:lpstr>
      <vt:lpstr>START OF THE GAME</vt:lpstr>
      <vt:lpstr>Techniques for Play: </vt:lpstr>
      <vt:lpstr>Key Terms</vt:lpstr>
      <vt:lpstr>KEY TERMS</vt:lpstr>
      <vt:lpstr>KEY TERMS</vt:lpstr>
      <vt:lpstr>KEY TERMS</vt:lpstr>
    </vt:vector>
  </TitlesOfParts>
  <Company>Denver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DoTS</dc:creator>
  <cp:lastModifiedBy>Ben Martin</cp:lastModifiedBy>
  <cp:revision>16</cp:revision>
  <dcterms:created xsi:type="dcterms:W3CDTF">2011-12-01T16:11:29Z</dcterms:created>
  <dcterms:modified xsi:type="dcterms:W3CDTF">2015-09-08T13:24:50Z</dcterms:modified>
</cp:coreProperties>
</file>